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Cbzh_MAcuk" TargetMode="External"/><Relationship Id="rId4" Type="http://schemas.openxmlformats.org/officeDocument/2006/relationships/hyperlink" Target="https://www.youtube.com/watch?v=ECbzh_MAc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Mode, Median, Mean and Range</a:t>
            </a:r>
          </a:p>
          <a:p>
            <a:r>
              <a:rPr lang="en-US" dirty="0"/>
              <a:t>Prof. Xin, Ke </a:t>
            </a:r>
          </a:p>
          <a:p>
            <a:r>
              <a:rPr lang="en-US" dirty="0"/>
              <a:t>OER – www.helpyourmath.com</a:t>
            </a:r>
          </a:p>
        </p:txBody>
      </p:sp>
    </p:spTree>
    <p:extLst>
      <p:ext uri="{BB962C8B-B14F-4D97-AF65-F5344CB8AC3E}">
        <p14:creationId xmlns:p14="http://schemas.microsoft.com/office/powerpoint/2010/main" val="66625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number which appears the most frequent in a set of numbers. </a:t>
            </a:r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pPr marL="0" indent="0">
              <a:buNone/>
            </a:pPr>
            <a:r>
              <a:rPr lang="en-US" dirty="0"/>
              <a:t>3, 5, 3, 7, 15 – Mode is 3 </a:t>
            </a:r>
          </a:p>
          <a:p>
            <a:r>
              <a:rPr lang="en-US" dirty="0"/>
              <a:t>No Mode – if all the numbers occur the same amount of times</a:t>
            </a:r>
          </a:p>
          <a:p>
            <a:pPr marL="0" indent="0">
              <a:buNone/>
            </a:pPr>
            <a:r>
              <a:rPr lang="en-US" dirty="0"/>
              <a:t>Example </a:t>
            </a:r>
          </a:p>
          <a:p>
            <a:pPr marL="0" indent="0">
              <a:buNone/>
            </a:pPr>
            <a:r>
              <a:rPr lang="en-US" dirty="0"/>
              <a:t>2, 4, 7, 5 – NO Mode</a:t>
            </a:r>
          </a:p>
          <a:p>
            <a:r>
              <a:rPr lang="en-US" dirty="0"/>
              <a:t>More than one mode – if more than one number is the most frequent. </a:t>
            </a:r>
          </a:p>
          <a:p>
            <a:pPr marL="0" indent="0">
              <a:buNone/>
            </a:pPr>
            <a:r>
              <a:rPr lang="en-US" dirty="0"/>
              <a:t>Example </a:t>
            </a:r>
          </a:p>
          <a:p>
            <a:pPr marL="0" indent="0">
              <a:buNone/>
            </a:pPr>
            <a:r>
              <a:rPr lang="en-US" dirty="0"/>
              <a:t>2, 4, 3, 2, 4 – Mode are 2 &amp; 4 </a:t>
            </a:r>
          </a:p>
        </p:txBody>
      </p:sp>
    </p:spTree>
    <p:extLst>
      <p:ext uri="{BB962C8B-B14F-4D97-AF65-F5344CB8AC3E}">
        <p14:creationId xmlns:p14="http://schemas.microsoft.com/office/powerpoint/2010/main" val="1767705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middle number</a:t>
                </a:r>
              </a:p>
              <a:p>
                <a:r>
                  <a:rPr lang="en-US" dirty="0"/>
                  <a:t>Example – Even numbers in a list </a:t>
                </a:r>
              </a:p>
              <a:p>
                <a:pPr marL="0" indent="0">
                  <a:buNone/>
                </a:pPr>
                <a:r>
                  <a:rPr lang="en-US" dirty="0"/>
                  <a:t>2, 4, 7, 5</a:t>
                </a:r>
              </a:p>
              <a:p>
                <a:pPr marL="0" indent="0">
                  <a:buNone/>
                </a:pPr>
                <a:r>
                  <a:rPr lang="en-US" dirty="0"/>
                  <a:t>Rearrange: 2, 4, 5, 7 (Descending or Ascending Order)</a:t>
                </a:r>
              </a:p>
              <a:p>
                <a:pPr marL="0" indent="0">
                  <a:buNone/>
                </a:pPr>
                <a:r>
                  <a:rPr lang="en-US" dirty="0"/>
                  <a:t>Median: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(4+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4.5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Example - Odd numbers in a list</a:t>
                </a:r>
              </a:p>
              <a:p>
                <a:pPr marL="0" indent="0">
                  <a:buNone/>
                </a:pPr>
                <a:r>
                  <a:rPr lang="en-US" dirty="0"/>
                  <a:t>3, 5, 3, 7, 15</a:t>
                </a:r>
              </a:p>
              <a:p>
                <a:pPr marL="0" indent="0">
                  <a:buNone/>
                </a:pPr>
                <a:r>
                  <a:rPr lang="en-US" dirty="0"/>
                  <a:t>Rearrange: 3, 3, 5, 7, 15 (Descending or Ascending Order)</a:t>
                </a:r>
              </a:p>
              <a:p>
                <a:pPr marL="0" indent="0">
                  <a:buNone/>
                </a:pPr>
                <a:r>
                  <a:rPr lang="en-US" dirty="0"/>
                  <a:t>Median: 5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045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Average of all numbers </a:t>
                </a:r>
              </a:p>
              <a:p>
                <a:pPr marL="0" indent="0">
                  <a:buNone/>
                </a:pPr>
                <a:r>
                  <a:rPr lang="en-US" dirty="0"/>
                  <a:t>Example</a:t>
                </a:r>
              </a:p>
              <a:p>
                <a:pPr marL="0" indent="0">
                  <a:buNone/>
                </a:pPr>
                <a:r>
                  <a:rPr lang="en-US" dirty="0"/>
                  <a:t>2, 4, 7, 5</a:t>
                </a:r>
              </a:p>
              <a:p>
                <a:pPr marL="0" indent="0">
                  <a:buNone/>
                </a:pPr>
                <a:r>
                  <a:rPr lang="en-US" dirty="0"/>
                  <a:t>There are 4 numbers, n = 4</a:t>
                </a:r>
              </a:p>
              <a:p>
                <a:pPr marL="0" indent="0">
                  <a:buNone/>
                </a:pPr>
                <a:r>
                  <a:rPr lang="en-US" dirty="0"/>
                  <a:t>Mean: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nary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2+4+7+5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= 4.5</a:t>
                </a:r>
              </a:p>
              <a:p>
                <a:pPr marL="0" indent="0">
                  <a:buNone/>
                </a:pPr>
                <a:r>
                  <a:rPr lang="en-US" dirty="0"/>
                  <a:t>Example</a:t>
                </a:r>
              </a:p>
              <a:p>
                <a:pPr marL="0" indent="0">
                  <a:buNone/>
                </a:pPr>
                <a:r>
                  <a:rPr lang="en-US" dirty="0"/>
                  <a:t>2, 4, 3, 2, 4, 8</a:t>
                </a:r>
              </a:p>
              <a:p>
                <a:pPr marL="0" indent="0">
                  <a:buNone/>
                </a:pPr>
                <a:r>
                  <a:rPr lang="en-US" dirty="0"/>
                  <a:t>There are 6 numbers, n = 6</a:t>
                </a:r>
              </a:p>
              <a:p>
                <a:pPr marL="0" indent="0">
                  <a:buNone/>
                </a:pPr>
                <a:r>
                  <a:rPr lang="en-US" dirty="0"/>
                  <a:t>Mean: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nary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2+4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+3+2+4+8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 = 3.8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3.8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942" b="-64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09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Difference between highest and lowest numbers</a:t>
                </a:r>
              </a:p>
              <a:p>
                <a:r>
                  <a:rPr lang="en-US" dirty="0"/>
                  <a:t>Range = highest number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/>
                  <a:t> lowest number</a:t>
                </a:r>
              </a:p>
              <a:p>
                <a:pPr marL="0" indent="0">
                  <a:buNone/>
                </a:pPr>
                <a:r>
                  <a:rPr lang="en-US" dirty="0"/>
                  <a:t>Example </a:t>
                </a:r>
              </a:p>
              <a:p>
                <a:pPr marL="0" indent="0">
                  <a:buNone/>
                </a:pPr>
                <a:r>
                  <a:rPr lang="en-US" dirty="0"/>
                  <a:t>2, 4, 7, 5</a:t>
                </a:r>
              </a:p>
              <a:p>
                <a:pPr marL="0" indent="0">
                  <a:buNone/>
                </a:pPr>
                <a:r>
                  <a:rPr lang="en-US" dirty="0"/>
                  <a:t>Range: 7(largest) – 2(smallest) = 5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7069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6" name="ECbzh_MAcuk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49704" y="2872509"/>
            <a:ext cx="4451927" cy="250420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57964" y="1930400"/>
            <a:ext cx="11602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linkClick r:id="rId4"/>
              </a:rPr>
              <a:t>Video</a:t>
            </a:r>
            <a:r>
              <a:rPr lang="en-US" dirty="0">
                <a:hlinkClick r:id="rId4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426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275</Words>
  <Application>Microsoft Office PowerPoint</Application>
  <PresentationFormat>Widescreen</PresentationFormat>
  <Paragraphs>42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</vt:lpstr>
      <vt:lpstr>Lecture Notes</vt:lpstr>
      <vt:lpstr>Mode </vt:lpstr>
      <vt:lpstr>Median </vt:lpstr>
      <vt:lpstr>Mean</vt:lpstr>
      <vt:lpstr>Range</vt:lpstr>
      <vt:lpstr>Questions? </vt:lpstr>
    </vt:vector>
  </TitlesOfParts>
  <Company>Borough of Manhattan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</dc:title>
  <dc:creator>Ke Xin</dc:creator>
  <cp:lastModifiedBy>xin laoda</cp:lastModifiedBy>
  <cp:revision>16</cp:revision>
  <dcterms:created xsi:type="dcterms:W3CDTF">2018-08-14T14:27:56Z</dcterms:created>
  <dcterms:modified xsi:type="dcterms:W3CDTF">2020-02-06T15:22:35Z</dcterms:modified>
</cp:coreProperties>
</file>